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2" r:id="rId2"/>
    <p:sldId id="270" r:id="rId3"/>
    <p:sldId id="281" r:id="rId4"/>
    <p:sldId id="263" r:id="rId5"/>
    <p:sldId id="282" r:id="rId6"/>
    <p:sldId id="271" r:id="rId7"/>
    <p:sldId id="272" r:id="rId8"/>
    <p:sldId id="284" r:id="rId9"/>
    <p:sldId id="273" r:id="rId10"/>
    <p:sldId id="274" r:id="rId11"/>
    <p:sldId id="278" r:id="rId12"/>
    <p:sldId id="279" r:id="rId13"/>
    <p:sldId id="283" r:id="rId14"/>
    <p:sldId id="275" r:id="rId15"/>
    <p:sldId id="260" r:id="rId16"/>
    <p:sldId id="26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2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D8727-708C-450A-8987-DDBD728269BF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DDF7E-A41E-494E-BEC0-3704B1FEAC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DDF7E-A41E-494E-BEC0-3704B1FEAC8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DDF7E-A41E-494E-BEC0-3704B1FEAC8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Деятельность педагога по каждому направлению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DDF7E-A41E-494E-BEC0-3704B1FEAC8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Задачи педагога: — развивать познавательный интерес к окружающим предметам и способствовать активным действиям с ними; — формировать игровые действия с разнообразными сюжетными игрушками, умение использовать предметы-заместители; — формировать умение подражать игровым действиям взрослого.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DDF7E-A41E-494E-BEC0-3704B1FEAC8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latin typeface="+mn-lt"/>
              <a:ea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DDF7E-A41E-494E-BEC0-3704B1FEAC8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DDF7E-A41E-494E-BEC0-3704B1FEAC8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Спасибо</a:t>
            </a:r>
            <a:r>
              <a:rPr lang="ru-RU" baseline="0" dirty="0" smtClean="0"/>
              <a:t> за внимание 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DDF7E-A41E-494E-BEC0-3704B1FEAC8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D215-95AF-47DE-A31B-11E2D00EC6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41D4-1EB2-4A90-9F5B-CC88F3FCF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D215-95AF-47DE-A31B-11E2D00EC6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41D4-1EB2-4A90-9F5B-CC88F3FCF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D215-95AF-47DE-A31B-11E2D00EC6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41D4-1EB2-4A90-9F5B-CC88F3FCF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D215-95AF-47DE-A31B-11E2D00EC6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41D4-1EB2-4A90-9F5B-CC88F3FCF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D215-95AF-47DE-A31B-11E2D00EC6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41D4-1EB2-4A90-9F5B-CC88F3FCF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D215-95AF-47DE-A31B-11E2D00EC6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41D4-1EB2-4A90-9F5B-CC88F3FCF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D215-95AF-47DE-A31B-11E2D00EC6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41D4-1EB2-4A90-9F5B-CC88F3FCF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D215-95AF-47DE-A31B-11E2D00EC6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41D4-1EB2-4A90-9F5B-CC88F3FCF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D215-95AF-47DE-A31B-11E2D00EC6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41D4-1EB2-4A90-9F5B-CC88F3FCF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D215-95AF-47DE-A31B-11E2D00EC6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41D4-1EB2-4A90-9F5B-CC88F3FCF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D215-95AF-47DE-A31B-11E2D00EC6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41D4-1EB2-4A90-9F5B-CC88F3FCF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6D215-95AF-47DE-A31B-11E2D00EC6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441D4-1EB2-4A90-9F5B-CC88F3FCF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7886728" cy="4500593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571480"/>
            <a:ext cx="75724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детей раннего возраста в разных видах деятельности.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Подготовила  воспитатель :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Литвинова Ольга Николаевна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SC022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57356" y="3000372"/>
            <a:ext cx="5072098" cy="35206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888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2786058"/>
            <a:ext cx="3643338" cy="3342699"/>
          </a:xfrm>
          <a:prstGeom prst="rect">
            <a:avLst/>
          </a:prstGeom>
        </p:spPr>
      </p:pic>
      <p:pic>
        <p:nvPicPr>
          <p:cNvPr id="7" name="Рисунок 6" descr="DSC023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2786058"/>
            <a:ext cx="3786216" cy="3272831"/>
          </a:xfrm>
          <a:prstGeom prst="rect">
            <a:avLst/>
          </a:prstGeom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14348" y="0"/>
            <a:ext cx="72866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Самообслуживание и действия с бытовыми предметами-орудиями (ложка, совок, лопатка и пр.).  </a:t>
            </a: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71472" y="714356"/>
            <a:ext cx="771530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педагога: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формировать элементарные навыки самообслуживания;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формировать навыки культуры поведения, соответствующие нормам и правилам;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формировать предметные действия;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развивать самостоятельность в бытовом поведении.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34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2292046"/>
            <a:ext cx="3857652" cy="3923036"/>
          </a:xfrm>
          <a:prstGeom prst="rect">
            <a:avLst/>
          </a:prstGeom>
        </p:spPr>
      </p:pic>
      <p:pic>
        <p:nvPicPr>
          <p:cNvPr id="8" name="Рисунок 7" descr="DSC023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2275666"/>
            <a:ext cx="3714776" cy="394840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14348" y="214290"/>
            <a:ext cx="78581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Двигательная активность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285852" y="785794"/>
            <a:ext cx="67151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педагога: — развивать двигательную активность детей во всех видах игр; — содействовать развитию основных движений; — создавать условия, побуждающие детей к двигательной активности.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85720" y="357166"/>
            <a:ext cx="864399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образом, при организации взаимодействия педагога с детьми раннего возраста необходимо: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включать несколько различных видов деятельности, которые последовательно сменяют друг друга;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организовать деятельность так, чтобы избежать возникновения переутомления у малышей;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обогащать личный опыт детей в бытовых и 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игровых 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процессах.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F:\для Аллы Анатольевны\DSC019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3744204"/>
            <a:ext cx="4019608" cy="28384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52756" y="2000240"/>
            <a:ext cx="2438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4704"/>
            <a:ext cx="8785225" cy="5832475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None/>
            </a:pPr>
            <a:r>
              <a:rPr lang="ru-RU" b="1" dirty="0" smtClean="0">
                <a:latin typeface="Times New Roman" pitchFamily="18" charset="0"/>
              </a:rPr>
              <a:t>   </a:t>
            </a:r>
            <a:endParaRPr lang="ru-RU" sz="2400" b="1" dirty="0" smtClean="0">
              <a:latin typeface="Times New Roman" pitchFamily="18" charset="0"/>
            </a:endParaRPr>
          </a:p>
          <a:p>
            <a:pPr algn="just">
              <a:lnSpc>
                <a:spcPct val="90000"/>
              </a:lnSpc>
              <a:buNone/>
            </a:pPr>
            <a:endParaRPr lang="ru-RU" b="1" dirty="0"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14291"/>
            <a:ext cx="84296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соответствии с ФГОС дошкольного образования основными видами деятельности для детей раннего возраста являются: </a:t>
            </a:r>
          </a:p>
          <a:p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— предметная деятельность и игры с составными и динамическими игрушками; </a:t>
            </a:r>
          </a:p>
          <a:p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— экспериментирование с материалами и веществами (песок, вода, тесто и пр.); </a:t>
            </a:r>
          </a:p>
          <a:p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— общение с взрослым;</a:t>
            </a:r>
          </a:p>
          <a:p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— совместные игры со сверстниками под руководством взрослого; </a:t>
            </a:r>
          </a:p>
          <a:p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— самообслуживание и действия с бытовыми предметами-орудиями (ложка, совок, лопатка и пр.);</a:t>
            </a:r>
          </a:p>
          <a:p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— восприятие смысла музыки, сказок, стихов, рассматривание картинок;</a:t>
            </a:r>
          </a:p>
          <a:p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— двигательная активности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513" y="260350"/>
            <a:ext cx="4824412" cy="720725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 flipH="1">
            <a:off x="714349" y="6551460"/>
            <a:ext cx="71438" cy="45719"/>
          </a:xfrm>
        </p:spPr>
        <p:txBody>
          <a:bodyPr>
            <a:normAutofit fontScale="25000" lnSpcReduction="20000"/>
          </a:bodyPr>
          <a:lstStyle/>
          <a:p>
            <a:pPr lvl="8">
              <a:lnSpc>
                <a:spcPct val="90000"/>
              </a:lnSpc>
            </a:pPr>
            <a:endParaRPr lang="ru-RU" b="1" dirty="0">
              <a:latin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5918" y="0"/>
            <a:ext cx="58579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Деятельность педагога по каждому направлению.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SC0228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2500306"/>
            <a:ext cx="4143404" cy="4005291"/>
          </a:xfrm>
          <a:prstGeom prst="rect">
            <a:avLst/>
          </a:prstGeom>
        </p:spPr>
      </p:pic>
      <p:pic>
        <p:nvPicPr>
          <p:cNvPr id="8" name="Рисунок 7" descr="DSC0229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9190" y="2482978"/>
            <a:ext cx="3438224" cy="394641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111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2285992"/>
            <a:ext cx="3829677" cy="4357717"/>
          </a:xfrm>
          <a:prstGeom prst="rect">
            <a:avLst/>
          </a:prstGeom>
        </p:spPr>
      </p:pic>
      <p:pic>
        <p:nvPicPr>
          <p:cNvPr id="9" name="Рисунок 8" descr="333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2285992"/>
            <a:ext cx="3917311" cy="4357718"/>
          </a:xfrm>
          <a:prstGeom prst="rect">
            <a:avLst/>
          </a:prstGeom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1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Предметно – игровая деятельность с составными и динамическими игрушками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785794"/>
            <a:ext cx="85011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</a:rPr>
              <a:t>— Задачи педагога: — развивать познавательный интерес к окружающим предметам и способствовать активным действиям с ними; — формировать игровые действия с разнообразными сюжетными игрушками, умение использовать предметы-заместители; — формировать умение подражать игровым действиям взрослого.</a:t>
            </a:r>
          </a:p>
          <a:p>
            <a:pPr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85786" y="642918"/>
            <a:ext cx="7715304" cy="5162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К составным игрушкам относятся пирамидки, матрёшки, различные шнуровки, составные и разрезные картинки, кубики, </a:t>
            </a:r>
            <a:r>
              <a:rPr lang="ru-RU" sz="2400" dirty="0" err="1" smtClean="0">
                <a:latin typeface="Times New Roman"/>
                <a:ea typeface="Times New Roman"/>
                <a:cs typeface="Times New Roman"/>
              </a:rPr>
              <a:t>пазлы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(крупные), конструкторы (крупные), и др. К динамическим игрушкам относятся юла, волчки, неваляшки, заводные игрушки, то есть те, в основе которых происходят разнообразные виды движения: кручение, кувыркание, вращение. В предметно-игровой деятельности очень важен результат действия ребенка (особенно с составными игрушками). Познавательный интерес детей как раз и поддерживается за счет понятных им собственных результативных действий. Таким образом происходит усвоение способов действий.</a:t>
            </a:r>
            <a:endParaRPr lang="ru-RU" sz="2400" dirty="0"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Рисунок 11" descr="DSC023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984" y="2571744"/>
            <a:ext cx="4286280" cy="3555632"/>
          </a:xfrm>
          <a:prstGeom prst="rect">
            <a:avLst/>
          </a:prstGeom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00034" y="285728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Общение со взрослым.  </a:t>
            </a: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714348" y="857232"/>
            <a:ext cx="78581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педагога: — способствовать обогащению словаря; — формировать умение спросить, ответить, попросить, подать реплику; — развивать потребность в речевом общении.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Рисунок 10" descr="DSC023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2928934"/>
            <a:ext cx="4857784" cy="3552708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Экспериментирование с материалами и веществами (песок, вода, тесто </a:t>
            </a:r>
            <a:r>
              <a:rPr lang="ru-RU" sz="20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00034" y="285728"/>
            <a:ext cx="828680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педагога: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знакомить с обобщенными способами исследования различных объектов из окружающей жизни ребенка;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поддерживать познавательную активность и познавательный интерес в процессе экспериментирования;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побуждать к самостоятельному экспериментированию с разнообразными дидактическими материалами;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обогащать непосредственный чувственный опыт детей в различных видах деятельности.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Совместные игры со сверстниками под руководством взрослого.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00034" y="428604"/>
            <a:ext cx="82868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714348" y="642919"/>
            <a:ext cx="778674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педагога: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способствовать формированию опыта доброжелательных взаимоотношений со сверстниками;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обучать позитивным способам общения и разрешения конфликтов в процессе игры;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развивать эмоциональную отзывчивость при взаимодействии со сверстникам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DSC021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984" y="2326098"/>
            <a:ext cx="4286280" cy="3985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555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214686"/>
            <a:ext cx="4025571" cy="33718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8596" y="357166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Восприятие смысла музыки, сказок, стихов, </a:t>
            </a:r>
          </a:p>
          <a:p>
            <a:pPr algn="ctr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рассматривание картинок. </a:t>
            </a: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571472" y="1142984"/>
            <a:ext cx="785818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педагога: — формировать умение рассматривать картинки, иллюстрации; — формировать умение слушать и понимать короткие, доступные по содержанию песенки,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потешки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сказки и рассказы; — развивать способность эмоционально откликаться на различные произведения культуры и искусства.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0000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3183434"/>
            <a:ext cx="3857652" cy="3435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570</TotalTime>
  <Words>629</Words>
  <Application>Microsoft Office PowerPoint</Application>
  <PresentationFormat>Экран (4:3)</PresentationFormat>
  <Paragraphs>53</Paragraphs>
  <Slides>16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</vt:lpstr>
      <vt:lpstr>Слайд 2</vt:lpstr>
      <vt:lpstr>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раннего возраста</dc:title>
  <dc:creator>User</dc:creator>
  <cp:lastModifiedBy>User</cp:lastModifiedBy>
  <cp:revision>61</cp:revision>
  <dcterms:created xsi:type="dcterms:W3CDTF">2018-10-10T07:07:57Z</dcterms:created>
  <dcterms:modified xsi:type="dcterms:W3CDTF">2018-10-17T11:31:58Z</dcterms:modified>
</cp:coreProperties>
</file>